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9" r:id="rId4"/>
    <p:sldId id="287" r:id="rId5"/>
    <p:sldId id="28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1133664"/>
            <a:ext cx="7772400" cy="31594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«Предоставление информации о текущей успеваемости учащегося, ведение электронного дневника и электронного журнала успеваемости»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виде посредством Регионального портала государственных и муниципальных услуг Ставропольского края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66024"/>
            <a:ext cx="6611912" cy="1632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889" y="1268760"/>
            <a:ext cx="6957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Отобразится информация за выбранный период;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Если выделить поле «Общее домашнее задание», то будет отображаться соответствующая информация.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2319040"/>
            <a:ext cx="5184576" cy="2935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159710" cy="2425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211960" y="3428998"/>
            <a:ext cx="1674055" cy="207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520" y="1268760"/>
            <a:ext cx="7975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выбран тип «Итоговые оценки», то необходимо: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Нажать на кнопку «Показать отчетные периоды»;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Выбрать период и нажать на кнопку «Показать»;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Отобразятся </a:t>
            </a:r>
            <a:r>
              <a:rPr lang="ru-RU" sz="2000" smtClean="0"/>
              <a:t>итоговые оценки.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4" y="2852936"/>
            <a:ext cx="7559492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449991" y="4509120"/>
            <a:ext cx="2040097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3" y="71735"/>
            <a:ext cx="8392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получения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4" y="11641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ru-RU" sz="2400" dirty="0" smtClean="0"/>
              <a:t>Зайти по ссылке: </a:t>
            </a: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://26gosuslugi.ru/portal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на главную страницу 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06714"/>
            <a:ext cx="914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2" y="2221145"/>
            <a:ext cx="7056393" cy="363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82985"/>
            <a:ext cx="590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8" y="2204864"/>
            <a:ext cx="7056393" cy="363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893" y="71735"/>
            <a:ext cx="8392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получения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462" y="1238548"/>
            <a:ext cx="823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Выбрать в «Популярных услугах» раздел «Образование»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3131840" y="5318915"/>
            <a:ext cx="2376264" cy="518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64" y="955120"/>
            <a:ext cx="1552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82985"/>
            <a:ext cx="590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Выбрать услугу «Предоставление информации о текущей успеваемости обучающегося»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2156087"/>
            <a:ext cx="7365204" cy="2725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772519" y="4364072"/>
            <a:ext cx="4159519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</a:t>
            </a:r>
            <a:r>
              <a:rPr lang="ru-RU" sz="2400" dirty="0"/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68" y="2059036"/>
            <a:ext cx="3573645" cy="3608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865408" y="3531577"/>
            <a:ext cx="2304256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65408" y="4025787"/>
            <a:ext cx="2304256" cy="32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получения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7" y="1231009"/>
            <a:ext cx="8238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5. </a:t>
            </a:r>
            <a:r>
              <a:rPr lang="ru-RU" sz="2400" dirty="0"/>
              <a:t>Откроется форма подачи </a:t>
            </a:r>
            <a:r>
              <a:rPr lang="ru-RU" sz="2400" dirty="0" smtClean="0"/>
              <a:t>заявления на получение услуги: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9" y="2132856"/>
            <a:ext cx="7208301" cy="3710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31008"/>
            <a:ext cx="823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Выбрать муниципалитет, тип заявителя, образовательную организацию (школу), ФИО обучающегося.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0352"/>
            <a:ext cx="8167015" cy="29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057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2. </a:t>
            </a:r>
            <a:r>
              <a:rPr lang="ru-RU" sz="2000" dirty="0"/>
              <a:t>Выбрать тип информации, которую планируется получить – «Дневник», «Итоговые оценки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2234208"/>
            <a:ext cx="754389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467544" y="2589145"/>
            <a:ext cx="2160240" cy="4158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выбран тип «Дневник», то необходимо: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Выбрать даты начала и окончания периода;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Нажать на кнопку показать;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8" y="2332905"/>
            <a:ext cx="7328064" cy="2211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83256" y="2924944"/>
            <a:ext cx="7129104" cy="513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55712" y="4077071"/>
            <a:ext cx="1008112" cy="4158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235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Оформление по умолчанию</vt:lpstr>
      <vt:lpstr>Получение услуги «Предоставление информации о текущей успеваемости учащегося, ведение электронного дневника и электронного журнала успеваемости» в электронном виде посредством Регионального портала государственных и муниципальных услуг Ставропольского края 26gosuslugi.ru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57</cp:revision>
  <cp:lastPrinted>2010-08-31T08:57:58Z</cp:lastPrinted>
  <dcterms:created xsi:type="dcterms:W3CDTF">2010-03-20T13:41:33Z</dcterms:created>
  <dcterms:modified xsi:type="dcterms:W3CDTF">2018-10-25T14:49:24Z</dcterms:modified>
</cp:coreProperties>
</file>